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geronde rechthoe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Afgeronde rechthoe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0" name="Ondertitel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19" name="Tijdelijke aanduiding voor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BDB7-0DE7-48B1-A271-2B1AB33762B1}" type="datetimeFigureOut">
              <a:rPr lang="nl-NL" smtClean="0"/>
              <a:t>12-4-2012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F1F94C-44B7-4132-B289-79056C558D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BDB7-0DE7-48B1-A271-2B1AB33762B1}" type="datetimeFigureOut">
              <a:rPr lang="nl-NL" smtClean="0"/>
              <a:t>12-4-2012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F1F94C-44B7-4132-B289-79056C558D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BDB7-0DE7-48B1-A271-2B1AB33762B1}" type="datetimeFigureOut">
              <a:rPr lang="nl-NL" smtClean="0"/>
              <a:t>12-4-2012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F1F94C-44B7-4132-B289-79056C558D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BDB7-0DE7-48B1-A271-2B1AB33762B1}" type="datetimeFigureOut">
              <a:rPr lang="nl-NL" smtClean="0"/>
              <a:t>12-4-2012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F1F94C-44B7-4132-B289-79056C558D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fgeronde rechthoe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fgeronde rechthoe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BDB7-0DE7-48B1-A271-2B1AB33762B1}" type="datetimeFigureOut">
              <a:rPr lang="nl-NL" smtClean="0"/>
              <a:t>12-4-2012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F1F94C-44B7-4132-B289-79056C558D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BDB7-0DE7-48B1-A271-2B1AB33762B1}" type="datetimeFigureOut">
              <a:rPr lang="nl-NL" smtClean="0"/>
              <a:t>12-4-2012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F1F94C-44B7-4132-B289-79056C558D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BDB7-0DE7-48B1-A271-2B1AB33762B1}" type="datetimeFigureOut">
              <a:rPr lang="nl-NL" smtClean="0"/>
              <a:t>12-4-2012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F1F94C-44B7-4132-B289-79056C558D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BDB7-0DE7-48B1-A271-2B1AB33762B1}" type="datetimeFigureOut">
              <a:rPr lang="nl-NL" smtClean="0"/>
              <a:t>12-4-2012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F1F94C-44B7-4132-B289-79056C558D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geronde rechthoe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BDB7-0DE7-48B1-A271-2B1AB33762B1}" type="datetimeFigureOut">
              <a:rPr lang="nl-NL" smtClean="0"/>
              <a:t>12-4-2012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F1F94C-44B7-4132-B289-79056C558D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BDB7-0DE7-48B1-A271-2B1AB33762B1}" type="datetimeFigureOut">
              <a:rPr lang="nl-NL" smtClean="0"/>
              <a:t>12-4-2012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F1F94C-44B7-4132-B289-79056C558D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geronde rechthoe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nd enkele hoek rechthoek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20BDB7-0DE7-48B1-A271-2B1AB33762B1}" type="datetimeFigureOut">
              <a:rPr lang="nl-NL" smtClean="0"/>
              <a:t>12-4-2012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F1F94C-44B7-4132-B289-79056C558DD7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geronde rechthoe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Afgeronde rechthoe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jdelijke aanduiding voor titel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5" name="Tijdelijke aanduiding voor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220BDB7-0DE7-48B1-A271-2B1AB33762B1}" type="datetimeFigureOut">
              <a:rPr lang="nl-NL" smtClean="0"/>
              <a:t>12-4-2012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2F1F94C-44B7-4132-B289-79056C558DD7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Spieren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m </a:t>
            </a:r>
            <a:r>
              <a:rPr lang="nl-NL" dirty="0" err="1" smtClean="0"/>
              <a:t>Quadriceps</a:t>
            </a:r>
            <a:r>
              <a:rPr lang="nl-NL" dirty="0" smtClean="0"/>
              <a:t> </a:t>
            </a:r>
            <a:r>
              <a:rPr lang="nl-NL" dirty="0" err="1" smtClean="0"/>
              <a:t>Femoris</a:t>
            </a:r>
            <a:endParaRPr lang="nl-NL" dirty="0"/>
          </a:p>
        </p:txBody>
      </p:sp>
      <p:pic>
        <p:nvPicPr>
          <p:cNvPr id="4" name="Tijdelijke aanduiding voor inhoud 3" descr="quadriceps6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28813" y="1124744"/>
            <a:ext cx="3464753" cy="3888432"/>
          </a:xfrm>
        </p:spPr>
      </p:pic>
      <p:pic>
        <p:nvPicPr>
          <p:cNvPr id="5" name="Afbeelding 4" descr="Quadriceps_Patella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620688"/>
            <a:ext cx="3349766" cy="4752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Hamstrings</a:t>
            </a:r>
            <a:endParaRPr lang="nl-NL" dirty="0"/>
          </a:p>
        </p:txBody>
      </p:sp>
      <p:pic>
        <p:nvPicPr>
          <p:cNvPr id="4" name="Tijdelijke aanduiding voor inhoud 3" descr="hamstrings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052736"/>
            <a:ext cx="3640564" cy="3240360"/>
          </a:xfrm>
        </p:spPr>
      </p:pic>
      <p:pic>
        <p:nvPicPr>
          <p:cNvPr id="5" name="Afbeelding 4" descr="rotated-pelvi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692696"/>
            <a:ext cx="3218688" cy="49621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1.m biceps </a:t>
            </a:r>
            <a:r>
              <a:rPr lang="nl-NL" dirty="0" err="1" smtClean="0"/>
              <a:t>brachii</a:t>
            </a:r>
            <a:endParaRPr lang="nl-NL" dirty="0" smtClean="0"/>
          </a:p>
          <a:p>
            <a:r>
              <a:rPr lang="nl-NL" dirty="0" smtClean="0"/>
              <a:t>2.m </a:t>
            </a:r>
            <a:r>
              <a:rPr lang="nl-NL" dirty="0" err="1" smtClean="0"/>
              <a:t>triceps</a:t>
            </a:r>
            <a:r>
              <a:rPr lang="nl-NL" dirty="0" smtClean="0"/>
              <a:t> </a:t>
            </a:r>
            <a:r>
              <a:rPr lang="nl-NL" dirty="0" err="1" smtClean="0"/>
              <a:t>brachii</a:t>
            </a:r>
            <a:endParaRPr lang="nl-NL" dirty="0" smtClean="0"/>
          </a:p>
          <a:p>
            <a:r>
              <a:rPr lang="nl-NL" dirty="0" smtClean="0"/>
              <a:t>3.m </a:t>
            </a:r>
            <a:r>
              <a:rPr lang="nl-NL" dirty="0" err="1" smtClean="0"/>
              <a:t>deltoideus</a:t>
            </a:r>
            <a:endParaRPr lang="nl-NL" dirty="0" smtClean="0"/>
          </a:p>
          <a:p>
            <a:r>
              <a:rPr lang="nl-NL" dirty="0" smtClean="0"/>
              <a:t>4.m </a:t>
            </a:r>
            <a:r>
              <a:rPr lang="nl-NL" dirty="0" err="1" smtClean="0"/>
              <a:t>deltoideus</a:t>
            </a:r>
            <a:r>
              <a:rPr lang="nl-NL" dirty="0" smtClean="0"/>
              <a:t> </a:t>
            </a:r>
            <a:r>
              <a:rPr lang="nl-NL" dirty="0" err="1" smtClean="0"/>
              <a:t>anterior</a:t>
            </a:r>
            <a:endParaRPr lang="nl-NL" dirty="0" smtClean="0"/>
          </a:p>
          <a:p>
            <a:r>
              <a:rPr lang="nl-NL" dirty="0" smtClean="0"/>
              <a:t>5.m </a:t>
            </a:r>
            <a:r>
              <a:rPr lang="nl-NL" dirty="0" err="1" smtClean="0"/>
              <a:t>pectoralis</a:t>
            </a:r>
            <a:endParaRPr lang="nl-NL" dirty="0" smtClean="0"/>
          </a:p>
          <a:p>
            <a:r>
              <a:rPr lang="nl-NL" dirty="0" smtClean="0"/>
              <a:t>6.m </a:t>
            </a:r>
            <a:r>
              <a:rPr lang="nl-NL" dirty="0" err="1" smtClean="0"/>
              <a:t>gluteus</a:t>
            </a:r>
            <a:endParaRPr lang="nl-NL" dirty="0" smtClean="0"/>
          </a:p>
          <a:p>
            <a:r>
              <a:rPr lang="nl-NL" dirty="0" smtClean="0"/>
              <a:t>7.m </a:t>
            </a:r>
            <a:r>
              <a:rPr lang="nl-NL" dirty="0" err="1" smtClean="0"/>
              <a:t>erector</a:t>
            </a:r>
            <a:r>
              <a:rPr lang="nl-NL" dirty="0" smtClean="0"/>
              <a:t> </a:t>
            </a:r>
            <a:r>
              <a:rPr lang="nl-NL" dirty="0" err="1" smtClean="0"/>
              <a:t>spinae</a:t>
            </a:r>
            <a:endParaRPr lang="nl-NL" dirty="0" smtClean="0"/>
          </a:p>
          <a:p>
            <a:r>
              <a:rPr lang="nl-NL" dirty="0" smtClean="0"/>
              <a:t>8.m </a:t>
            </a:r>
            <a:r>
              <a:rPr lang="nl-NL" dirty="0" err="1" smtClean="0"/>
              <a:t>quadriceps</a:t>
            </a:r>
            <a:r>
              <a:rPr lang="nl-NL" dirty="0" smtClean="0"/>
              <a:t> </a:t>
            </a:r>
            <a:r>
              <a:rPr lang="nl-NL" dirty="0" err="1" smtClean="0"/>
              <a:t>femoris</a:t>
            </a:r>
            <a:endParaRPr lang="nl-NL" dirty="0" smtClean="0"/>
          </a:p>
          <a:p>
            <a:r>
              <a:rPr lang="nl-NL" smtClean="0"/>
              <a:t>9.hamstrings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4881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m Biceps </a:t>
            </a:r>
            <a:r>
              <a:rPr lang="nl-NL" dirty="0" err="1" smtClean="0"/>
              <a:t>Brachii</a:t>
            </a:r>
            <a:endParaRPr lang="nl-NL" dirty="0"/>
          </a:p>
        </p:txBody>
      </p:sp>
      <p:pic>
        <p:nvPicPr>
          <p:cNvPr id="4" name="Tijdelijke aanduiding voor inhoud 3" descr="bicep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05802" y="530225"/>
            <a:ext cx="3978434" cy="41878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m </a:t>
            </a:r>
            <a:r>
              <a:rPr lang="nl-NL" dirty="0" err="1" smtClean="0"/>
              <a:t>Triceps</a:t>
            </a:r>
            <a:r>
              <a:rPr lang="nl-NL" dirty="0" smtClean="0"/>
              <a:t> </a:t>
            </a:r>
            <a:r>
              <a:rPr lang="nl-NL" dirty="0" err="1" smtClean="0"/>
              <a:t>Brachii</a:t>
            </a:r>
            <a:endParaRPr lang="nl-NL" dirty="0"/>
          </a:p>
        </p:txBody>
      </p:sp>
      <p:pic>
        <p:nvPicPr>
          <p:cNvPr id="4" name="Tijdelijke aanduiding voor inhoud 3" descr="triceps_brachii22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03848" y="947190"/>
            <a:ext cx="2448272" cy="38838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m </a:t>
            </a:r>
            <a:r>
              <a:rPr lang="nl-NL" dirty="0" err="1" smtClean="0"/>
              <a:t>Deltoideus</a:t>
            </a: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4" name="Tijdelijke aanduiding voor inhoud 3" descr="Deltoid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07904" y="836712"/>
            <a:ext cx="3960440" cy="47148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m </a:t>
            </a:r>
            <a:r>
              <a:rPr lang="nl-NL" dirty="0" err="1" smtClean="0"/>
              <a:t>Deltoideus</a:t>
            </a:r>
            <a:r>
              <a:rPr lang="nl-NL" dirty="0" smtClean="0"/>
              <a:t> </a:t>
            </a:r>
            <a:r>
              <a:rPr lang="nl-NL" dirty="0" err="1" smtClean="0"/>
              <a:t>Anterior</a:t>
            </a:r>
            <a:endParaRPr lang="nl-NL" dirty="0"/>
          </a:p>
        </p:txBody>
      </p:sp>
      <p:pic>
        <p:nvPicPr>
          <p:cNvPr id="4" name="Tijdelijke aanduiding voor inhoud 3" descr="DeltoidAnteriorFront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75857" y="530225"/>
            <a:ext cx="2373932" cy="47126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m </a:t>
            </a:r>
            <a:r>
              <a:rPr lang="nl-NL" dirty="0" err="1" smtClean="0"/>
              <a:t>Pectoralis</a:t>
            </a:r>
            <a:endParaRPr lang="nl-NL" dirty="0"/>
          </a:p>
        </p:txBody>
      </p:sp>
      <p:pic>
        <p:nvPicPr>
          <p:cNvPr id="4" name="Tijdelijke aanduiding voor inhoud 3" descr="pectorali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692696"/>
            <a:ext cx="6771716" cy="426966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m </a:t>
            </a:r>
            <a:r>
              <a:rPr lang="nl-NL" dirty="0" err="1" smtClean="0"/>
              <a:t>Gluteus</a:t>
            </a:r>
            <a:endParaRPr lang="nl-NL" dirty="0"/>
          </a:p>
        </p:txBody>
      </p:sp>
      <p:pic>
        <p:nvPicPr>
          <p:cNvPr id="4" name="Tijdelijke aanduiding voor inhoud 3" descr="gluteu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980728"/>
            <a:ext cx="2774801" cy="3962416"/>
          </a:xfrm>
        </p:spPr>
      </p:pic>
      <p:pic>
        <p:nvPicPr>
          <p:cNvPr id="5" name="Afbeelding 4" descr="Gluteus_maximu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1196752"/>
            <a:ext cx="3810248" cy="3810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m </a:t>
            </a:r>
            <a:r>
              <a:rPr lang="nl-NL" dirty="0" err="1" smtClean="0"/>
              <a:t>Erector</a:t>
            </a:r>
            <a:r>
              <a:rPr lang="nl-NL" dirty="0" smtClean="0"/>
              <a:t> </a:t>
            </a:r>
            <a:r>
              <a:rPr lang="nl-NL" dirty="0" err="1" smtClean="0"/>
              <a:t>Spinae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Afbeelding 4" descr="mm_erector_spina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620688"/>
            <a:ext cx="4680520" cy="4680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</TotalTime>
  <Words>53</Words>
  <Application>Microsoft Office PowerPoint</Application>
  <PresentationFormat>Diavoorstelling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Aspect</vt:lpstr>
      <vt:lpstr>Spieren </vt:lpstr>
      <vt:lpstr>PowerPoint-presentatie</vt:lpstr>
      <vt:lpstr> m Biceps Brachii</vt:lpstr>
      <vt:lpstr> m Triceps Brachii</vt:lpstr>
      <vt:lpstr> m Deltoideus </vt:lpstr>
      <vt:lpstr> m Deltoideus Anterior</vt:lpstr>
      <vt:lpstr> m Pectoralis</vt:lpstr>
      <vt:lpstr> m Gluteus</vt:lpstr>
      <vt:lpstr> m Erector Spinae</vt:lpstr>
      <vt:lpstr> m Quadriceps Femoris</vt:lpstr>
      <vt:lpstr>Hamstrings</vt:lpstr>
    </vt:vector>
  </TitlesOfParts>
  <Company>quote components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Spieren</dc:title>
  <dc:creator>Johan</dc:creator>
  <cp:lastModifiedBy>J.W.P. Bugel</cp:lastModifiedBy>
  <cp:revision>4</cp:revision>
  <dcterms:created xsi:type="dcterms:W3CDTF">2011-09-29T20:04:50Z</dcterms:created>
  <dcterms:modified xsi:type="dcterms:W3CDTF">2012-04-12T07:44:39Z</dcterms:modified>
</cp:coreProperties>
</file>